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44" r:id="rId3"/>
    <p:sldId id="354" r:id="rId4"/>
    <p:sldId id="355" r:id="rId5"/>
    <p:sldId id="346" r:id="rId6"/>
    <p:sldId id="358" r:id="rId7"/>
    <p:sldId id="356" r:id="rId8"/>
    <p:sldId id="298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24779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40551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24423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258090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80403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18498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028" y="2171149"/>
            <a:ext cx="8748464" cy="189872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2.1.23.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(3D Ölçekleme)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2.1.24.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(Yüzey Öteleme)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2.1.25.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(Taşıma ve Kopyalama)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2.1.26.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(Katı Model Birleştirme)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2.1.27.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(3D Hizalama)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2.1.28. Yüzey Hacim ve Kütle Hesabı Görüntüleme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611727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Üç Boyutlu Katı Modelleme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1988840"/>
            <a:ext cx="86587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2.1.23. </a:t>
            </a:r>
            <a:r>
              <a:rPr lang="tr-TR" sz="1800" b="1" u="sng" dirty="0" err="1"/>
              <a:t>Scale</a:t>
            </a:r>
            <a:r>
              <a:rPr lang="tr-TR" sz="1800" b="1" u="sng" dirty="0"/>
              <a:t> (3D Ölçekleme)</a:t>
            </a:r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DESING&gt;SOLID&gt;MODIFY&gt;</a:t>
            </a:r>
            <a:r>
              <a:rPr lang="tr-TR" sz="1400" dirty="0" err="1"/>
              <a:t>Scale</a:t>
            </a:r>
            <a:r>
              <a:rPr lang="tr-TR" sz="1400" dirty="0"/>
              <a:t> </a:t>
            </a:r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Oluşturulan katı ölçekli olarak küçültüp büyütmek için kullanılan komuttur.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96C70E9-5133-75A7-7FA2-F888C5CD6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0" t="47200" r="29525" b="24676"/>
          <a:stretch/>
        </p:blipFill>
        <p:spPr>
          <a:xfrm>
            <a:off x="683568" y="3637784"/>
            <a:ext cx="7273237" cy="292220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1574228-0C91-C230-A26E-A94DA15FD5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41" t="25430" r="56142" b="69740"/>
          <a:stretch/>
        </p:blipFill>
        <p:spPr>
          <a:xfrm>
            <a:off x="1691680" y="2348880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1988840"/>
            <a:ext cx="865870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en-US" sz="1800" b="1" u="sng" dirty="0"/>
              <a:t>2.1.24. Offset Face (</a:t>
            </a:r>
            <a:r>
              <a:rPr lang="en-US" sz="1800" b="1" u="sng" dirty="0" err="1"/>
              <a:t>Yüzey</a:t>
            </a:r>
            <a:r>
              <a:rPr lang="en-US" sz="1800" b="1" u="sng" dirty="0"/>
              <a:t> </a:t>
            </a:r>
            <a:r>
              <a:rPr lang="en-US" sz="1800" b="1" u="sng" dirty="0" err="1"/>
              <a:t>Öteleme</a:t>
            </a:r>
            <a:r>
              <a:rPr lang="tr-TR" sz="1800" b="1" u="sng" dirty="0"/>
              <a:t>)</a:t>
            </a:r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en-US" sz="1400" dirty="0"/>
              <a:t>DESING&gt;SOLID&gt;MODIFY&gt;Offset Face </a:t>
            </a:r>
            <a:endParaRPr lang="tr-TR" sz="1400" dirty="0"/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Yüzeyleri ötelemek için kullanılan bir komuttur. Öteleme işlemi negatif ya da pozitif yönde olabilir. Komut çalıştırılır ötelenmek istenen yüzey ya da yüzeyler seçilir ve </a:t>
            </a:r>
            <a:r>
              <a:rPr lang="tr-TR" sz="1400" dirty="0" err="1"/>
              <a:t>Distance</a:t>
            </a:r>
            <a:r>
              <a:rPr lang="tr-TR" sz="1400" dirty="0"/>
              <a:t> (Mesafe) değeri girilip OK tuşuna basılır. 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8D226A2-790A-6B91-F452-1F7891B17C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56" t="53801" r="54813" b="41639"/>
          <a:stretch/>
        </p:blipFill>
        <p:spPr>
          <a:xfrm>
            <a:off x="1619672" y="2348880"/>
            <a:ext cx="409309" cy="43204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24D9EC7-9167-D093-7497-366DD01577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37" t="31800" r="10653" b="20600"/>
          <a:stretch/>
        </p:blipFill>
        <p:spPr>
          <a:xfrm>
            <a:off x="2339752" y="4221088"/>
            <a:ext cx="381401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5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1725263"/>
            <a:ext cx="86587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2.1.25. </a:t>
            </a:r>
            <a:r>
              <a:rPr lang="tr-TR" sz="1800" b="1" u="sng" dirty="0" err="1"/>
              <a:t>Move</a:t>
            </a:r>
            <a:r>
              <a:rPr lang="tr-TR" sz="1800" b="1" u="sng" dirty="0"/>
              <a:t>/</a:t>
            </a:r>
            <a:r>
              <a:rPr lang="tr-TR" sz="1800" b="1" u="sng" dirty="0" err="1"/>
              <a:t>Copy</a:t>
            </a:r>
            <a:r>
              <a:rPr lang="tr-TR" sz="1800" b="1" u="sng" dirty="0"/>
              <a:t> (Taşıma ve Kopyalama)</a:t>
            </a:r>
            <a:br>
              <a:rPr lang="tr-TR" sz="1800" b="1" u="sng" dirty="0"/>
            </a:br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en-US" sz="1400" dirty="0"/>
              <a:t>DESING&gt;SOLID&gt;MODIFY&gt;Move/Copy </a:t>
            </a:r>
            <a:endParaRPr lang="tr-TR" sz="1400" dirty="0"/>
          </a:p>
          <a:p>
            <a:pPr algn="l"/>
            <a:r>
              <a:rPr lang="tr-TR" sz="1400" b="1" dirty="0"/>
              <a:t>Klavye Kısa yolu:  </a:t>
            </a:r>
            <a:endParaRPr lang="tr-TR" sz="1400" dirty="0"/>
          </a:p>
          <a:p>
            <a:pPr algn="l"/>
            <a:r>
              <a:rPr lang="tr-TR" sz="1400" dirty="0"/>
              <a:t>	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Seçilen objenin taşınması, döndürülmesi ve kopyalanması için kullanılan bir komuttur.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Move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Copy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komutunun dört farklı tipinin diyalog kutusu parametreleri ve parça üzerinde oluşan görselleri verilmiştir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5BF40F1-DDC8-15A3-5637-0A57B397F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9" t="29081" r="31310" b="19120"/>
          <a:stretch/>
        </p:blipFill>
        <p:spPr>
          <a:xfrm>
            <a:off x="485292" y="4076078"/>
            <a:ext cx="3235055" cy="256123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A6679F6-333F-F43B-D1EA-500F7D6C017B}"/>
              </a:ext>
            </a:extLst>
          </p:cNvPr>
          <p:cNvSpPr txBox="1"/>
          <p:nvPr/>
        </p:nvSpPr>
        <p:spPr>
          <a:xfrm>
            <a:off x="3923928" y="3802424"/>
            <a:ext cx="518457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000" b="1" dirty="0"/>
              <a:t>• </a:t>
            </a:r>
            <a:r>
              <a:rPr lang="tr-TR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Free</a:t>
            </a:r>
            <a:r>
              <a:rPr lang="tr-T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Move</a:t>
            </a:r>
            <a:r>
              <a:rPr lang="tr-T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tr-TR" sz="1600" dirty="0">
                <a:solidFill>
                  <a:srgbClr val="000000"/>
                </a:solidFill>
                <a:latin typeface="Calibri" panose="020F0502020204030204" pitchFamily="34" charset="0"/>
              </a:rPr>
              <a:t>Serbest olarak hem taşıma hem de döndürme yapılabilir. Diyalog kutusundaki kutucuklardan değer girmenin yanı sıra ekrandaki yardımcılar ile de taşıma ya da döndürme operasyonu yapılabilir.</a:t>
            </a:r>
          </a:p>
          <a:p>
            <a:pPr algn="l"/>
            <a:r>
              <a:rPr lang="tr-T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• </a:t>
            </a:r>
            <a:r>
              <a:rPr lang="tr-TR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Translate</a:t>
            </a:r>
            <a:r>
              <a:rPr lang="tr-T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tr-TR" sz="1600" dirty="0">
                <a:solidFill>
                  <a:srgbClr val="000000"/>
                </a:solidFill>
                <a:latin typeface="Calibri" panose="020F0502020204030204" pitchFamily="34" charset="0"/>
              </a:rPr>
              <a:t>X, Y ve Z eksenlerinde gerek nümerik gerekse ekrandaki yardımcılarla taşıma işlemi  yapılır.</a:t>
            </a:r>
          </a:p>
          <a:p>
            <a:pPr algn="l"/>
            <a:r>
              <a:rPr lang="tr-T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tr-TR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Rotate</a:t>
            </a:r>
            <a:r>
              <a:rPr lang="tr-T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tr-TR" sz="1600" dirty="0">
                <a:solidFill>
                  <a:srgbClr val="000000"/>
                </a:solidFill>
                <a:latin typeface="Calibri" panose="020F0502020204030204" pitchFamily="34" charset="0"/>
              </a:rPr>
              <a:t>Yüzey seçimi yapılır ve bu yüzeye dik eksende dönme hareketi yapılır.</a:t>
            </a:r>
          </a:p>
          <a:p>
            <a:pPr algn="l"/>
            <a:r>
              <a:rPr lang="tr-T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• Point </a:t>
            </a:r>
            <a:r>
              <a:rPr lang="tr-TR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tr-T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Point: </a:t>
            </a:r>
            <a:r>
              <a:rPr lang="tr-TR" sz="1600" dirty="0">
                <a:solidFill>
                  <a:srgbClr val="000000"/>
                </a:solidFill>
                <a:latin typeface="Calibri" panose="020F0502020204030204" pitchFamily="34" charset="0"/>
              </a:rPr>
              <a:t>Şeklin taşıma noktalarının yerlerinin değiştirilmesi sağlanır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52365B8-B63D-1447-9C4F-7F4071D4E9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99" t="33798" r="56057" b="62001"/>
          <a:stretch/>
        </p:blipFill>
        <p:spPr>
          <a:xfrm>
            <a:off x="1619672" y="2132856"/>
            <a:ext cx="324250" cy="3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64671" y="1628800"/>
            <a:ext cx="865870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2.1.26. </a:t>
            </a:r>
            <a:r>
              <a:rPr lang="tr-TR" sz="1800" b="1" u="sng" dirty="0" err="1"/>
              <a:t>Combine</a:t>
            </a:r>
            <a:r>
              <a:rPr lang="tr-TR" sz="1800" b="1" u="sng" dirty="0"/>
              <a:t> (Katı Model Birleştirme)</a:t>
            </a:r>
            <a:br>
              <a:rPr lang="tr-TR" sz="1800" b="1" u="sng" dirty="0"/>
            </a:br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DESING&gt;SOLID&gt;MODIFY&gt;</a:t>
            </a:r>
            <a:r>
              <a:rPr lang="tr-TR" sz="1400" dirty="0" err="1"/>
              <a:t>Combine</a:t>
            </a:r>
            <a:r>
              <a:rPr lang="tr-TR" sz="1400" dirty="0"/>
              <a:t> </a:t>
            </a:r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Farklı parçaları birbirine eklemek, birbirinden çıkartmak ya da kesişimini almak için kullanılan bir </a:t>
            </a:r>
          </a:p>
          <a:p>
            <a:pPr algn="l"/>
            <a:r>
              <a:rPr lang="tr-TR" sz="1400" dirty="0"/>
              <a:t>komuttur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5E6C265-2542-D342-0740-017124CF2C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75" t="20220" r="29126" b="13981"/>
          <a:stretch/>
        </p:blipFill>
        <p:spPr>
          <a:xfrm>
            <a:off x="2555776" y="3140968"/>
            <a:ext cx="3456384" cy="338437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242D923-14AD-214D-F348-4D364F8BB8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703" t="62170" r="54840" b="33948"/>
          <a:stretch/>
        </p:blipFill>
        <p:spPr>
          <a:xfrm>
            <a:off x="1619672" y="1988840"/>
            <a:ext cx="40504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7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1597910"/>
            <a:ext cx="86587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2.1.27. </a:t>
            </a:r>
            <a:r>
              <a:rPr lang="tr-TR" sz="1800" b="1" u="sng" dirty="0" err="1"/>
              <a:t>Align</a:t>
            </a:r>
            <a:r>
              <a:rPr lang="tr-TR" sz="1800" b="1" u="sng" dirty="0"/>
              <a:t> (3D Hizalama)</a:t>
            </a:r>
            <a:endParaRPr lang="tr-TR" sz="1400" b="1" dirty="0"/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DESING&gt;SOLID&gt;MODIFY&gt;</a:t>
            </a:r>
            <a:r>
              <a:rPr lang="tr-TR" sz="1400" dirty="0" err="1"/>
              <a:t>Align</a:t>
            </a:r>
            <a:endParaRPr lang="tr-TR" sz="1400" dirty="0"/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Parça yüzeylerinin birbirlerine göre hizalanması için kullanılan bir komuttur.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379ABE4-3141-E12A-9EBC-CBACC1D901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9" t="29827" r="29525" b="12773"/>
          <a:stretch/>
        </p:blipFill>
        <p:spPr>
          <a:xfrm>
            <a:off x="1547664" y="3016693"/>
            <a:ext cx="5925796" cy="381354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70A8F064-78CC-C585-1458-5A573B3DD4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38" t="24416" r="55906" b="70803"/>
          <a:stretch/>
        </p:blipFill>
        <p:spPr>
          <a:xfrm>
            <a:off x="1619672" y="1954175"/>
            <a:ext cx="376124" cy="3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6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1698193"/>
            <a:ext cx="865870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2.1.28. Yüzey Hacim ve Kütle Hesabı Görüntüleme</a:t>
            </a:r>
            <a:endParaRPr lang="tr-TR" sz="1400" b="1" dirty="0"/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dirty="0"/>
              <a:t>	Tasarımı yapılan parça ya da mekanizmaların hacim ve kütle bilgilerinin hesaplanması oldukça </a:t>
            </a:r>
          </a:p>
          <a:p>
            <a:pPr marL="273050" indent="-273050" algn="l"/>
            <a:r>
              <a:rPr lang="tr-TR" sz="1400" dirty="0"/>
              <a:t>önemlidir. Üretim için gerekli parça boyutunun hesabı, fire hesabı, 3D yazıcı için gerekli </a:t>
            </a:r>
            <a:r>
              <a:rPr lang="tr-TR" sz="1400" dirty="0" err="1"/>
              <a:t>flament</a:t>
            </a:r>
            <a:r>
              <a:rPr lang="tr-TR" sz="1400" dirty="0"/>
              <a:t> miktarının </a:t>
            </a:r>
          </a:p>
          <a:p>
            <a:pPr marL="273050" indent="-273050" algn="l"/>
            <a:r>
              <a:rPr lang="tr-TR" sz="1400" dirty="0"/>
              <a:t>belirlenmesi vb. pek çok analiz bu hesaplar üzerinden şekillenir. </a:t>
            </a:r>
          </a:p>
          <a:p>
            <a:pPr marL="273050" indent="-273050" algn="l"/>
            <a:r>
              <a:rPr lang="tr-TR" sz="1400" dirty="0"/>
              <a:t>	Bir iş parçasının kütlesi (m), hacmi (v) ve öz kütlesi (d) arasında aşağıdaki gibi bir bağıntı vardır. Dolayısıyla hacmi ve malzeme cinsi bilinen bir iş parçasının kütlesi rahatlıkla hesaplanabilir.</a:t>
            </a:r>
          </a:p>
          <a:p>
            <a:pPr marL="273050" indent="-273050" algn="l"/>
            <a:r>
              <a:rPr lang="tr-TR" sz="1400" dirty="0"/>
              <a:t> 			d: Özkütle         m: Kütle (g)        v: Hacim </a:t>
            </a:r>
          </a:p>
          <a:p>
            <a:pPr marL="273050" indent="-273050" algn="l"/>
            <a:r>
              <a:rPr lang="tr-TR" sz="1400" dirty="0"/>
              <a:t> 	Unsur ağacında body açılıp Farenin sağ tuşuna basıldığında açılan “</a:t>
            </a:r>
            <a:r>
              <a:rPr lang="tr-TR" sz="1400" dirty="0" err="1"/>
              <a:t>Properties</a:t>
            </a:r>
            <a:r>
              <a:rPr lang="tr-TR" sz="1400" dirty="0"/>
              <a:t>” sekmesinden her hangi bir hesap yapmadan </a:t>
            </a:r>
          </a:p>
          <a:p>
            <a:pPr marL="273050" indent="-273050" algn="l"/>
            <a:r>
              <a:rPr lang="tr-TR" sz="1400" dirty="0"/>
              <a:t>oluşturulan parçanın kütle- hacim verilerine ulaşabilmek mümkündür. </a:t>
            </a:r>
            <a:endParaRPr lang="tr-TR" sz="1400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459EAB-69B2-0018-E87A-5A149CEBD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4221961"/>
            <a:ext cx="4486698" cy="252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8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B58CC6-DE36-EB29-501E-F05BBC872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7982</TotalTime>
  <Words>563</Words>
  <Application>Microsoft Office PowerPoint</Application>
  <PresentationFormat>Ekran Gösterisi (4:3)</PresentationFormat>
  <Paragraphs>62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Microsoft Sans Serif</vt:lpstr>
      <vt:lpstr>powerpoint-template-24</vt:lpstr>
      <vt:lpstr> 2.1.23. Scale (3D Ölçekleme)  2.1.24. Offset Face (Yüzey Öteleme)  2.1.25. Move/Copy (Taşıma ve Kopyalama)  2.1.26. Combine (Katı Model Birleştirme)  2.1.27. Align (3D Hizalama)  2.1.28. Yüzey Hacim ve Kütle Hesabı Görüntüleme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88</cp:revision>
  <dcterms:created xsi:type="dcterms:W3CDTF">2021-12-22T17:52:59Z</dcterms:created>
  <dcterms:modified xsi:type="dcterms:W3CDTF">2024-12-05T18:23:05Z</dcterms:modified>
</cp:coreProperties>
</file>